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0"/>
  </p:notesMasterIdLst>
  <p:sldIdLst>
    <p:sldId id="257" r:id="rId2"/>
    <p:sldId id="304" r:id="rId3"/>
    <p:sldId id="378" r:id="rId4"/>
    <p:sldId id="500" r:id="rId5"/>
    <p:sldId id="398" r:id="rId6"/>
    <p:sldId id="409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26" r:id="rId33"/>
    <p:sldId id="52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550" r:id="rId57"/>
    <p:sldId id="551" r:id="rId58"/>
    <p:sldId id="552" r:id="rId59"/>
    <p:sldId id="553" r:id="rId60"/>
    <p:sldId id="554" r:id="rId61"/>
    <p:sldId id="556" r:id="rId62"/>
    <p:sldId id="555" r:id="rId63"/>
    <p:sldId id="557" r:id="rId64"/>
    <p:sldId id="558" r:id="rId65"/>
    <p:sldId id="560" r:id="rId66"/>
    <p:sldId id="559" r:id="rId67"/>
    <p:sldId id="561" r:id="rId68"/>
    <p:sldId id="562" r:id="rId69"/>
    <p:sldId id="563" r:id="rId70"/>
    <p:sldId id="564" r:id="rId71"/>
    <p:sldId id="565" r:id="rId72"/>
    <p:sldId id="566" r:id="rId73"/>
    <p:sldId id="567" r:id="rId74"/>
    <p:sldId id="568" r:id="rId75"/>
    <p:sldId id="569" r:id="rId76"/>
    <p:sldId id="570" r:id="rId77"/>
    <p:sldId id="571" r:id="rId78"/>
    <p:sldId id="572" r:id="rId79"/>
    <p:sldId id="573" r:id="rId80"/>
    <p:sldId id="574" r:id="rId81"/>
    <p:sldId id="575" r:id="rId82"/>
    <p:sldId id="576" r:id="rId83"/>
    <p:sldId id="577" r:id="rId84"/>
    <p:sldId id="578" r:id="rId85"/>
    <p:sldId id="579" r:id="rId86"/>
    <p:sldId id="580" r:id="rId87"/>
    <p:sldId id="581" r:id="rId88"/>
    <p:sldId id="266" r:id="rId89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91"/>
      <p:bold r:id="rId92"/>
    </p:embeddedFont>
    <p:embeddedFont>
      <p:font typeface="Miriam Libre" pitchFamily="2" charset="-79"/>
      <p:regular r:id="rId93"/>
      <p:bold r:id="rId94"/>
    </p:embeddedFont>
    <p:embeddedFont>
      <p:font typeface="Titillium Web" pitchFamily="2" charset="77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0" autoAdjust="0"/>
    <p:restoredTop sz="94694"/>
  </p:normalViewPr>
  <p:slideViewPr>
    <p:cSldViewPr snapToGrid="0">
      <p:cViewPr varScale="1">
        <p:scale>
          <a:sx n="136" d="100"/>
          <a:sy n="136" d="100"/>
        </p:scale>
        <p:origin x="200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3155e38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23155e38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64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5292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855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8477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839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005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2953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9568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566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3250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0197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561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7478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5997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57854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50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573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4579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6383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4606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159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7959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268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6373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2453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1566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966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6235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48995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2010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0521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787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0210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8016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87309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8192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6577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7370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56895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088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7959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2777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770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1930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2180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0404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461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257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25075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47883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6102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038704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85186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305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8195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67531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2714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97811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89303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5954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00836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95038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310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0201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74531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29245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16499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98698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155e388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155e388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9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024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2" type="secHead">
  <p:cSld name="SECTION_HEADER">
    <p:bg>
      <p:bgPr>
        <a:solidFill>
          <a:srgbClr val="D9E7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-1147600" y="2761175"/>
            <a:ext cx="8347200" cy="1514700"/>
          </a:xfrm>
          <a:prstGeom prst="roundRect">
            <a:avLst>
              <a:gd name="adj" fmla="val 50000"/>
            </a:avLst>
          </a:prstGeom>
          <a:solidFill>
            <a:srgbClr val="E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3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6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6" r:id="rId3"/>
    <p:sldLayoutId id="2147483658" r:id="rId4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seiya2022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2022seiya@gmail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1020726" y="3007625"/>
            <a:ext cx="583264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FF00BE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4</a:t>
            </a:r>
            <a:endParaRPr sz="3000" b="1" dirty="0">
              <a:solidFill>
                <a:srgbClr val="FF00B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020725" y="3568722"/>
            <a:ext cx="532336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i="1" dirty="0">
                <a:solidFill>
                  <a:srgbClr val="FF00BE"/>
                </a:solidFill>
                <a:latin typeface="Miriam Libre"/>
                <a:ea typeface="Miriam Libre"/>
                <a:cs typeface="Miriam Libre"/>
                <a:sym typeface="Miriam Libre"/>
              </a:rPr>
              <a:t>Desarrollo Web – BACK END</a:t>
            </a:r>
            <a:endParaRPr sz="2200" i="1" dirty="0">
              <a:solidFill>
                <a:srgbClr val="FF00B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Pongamos a funcionar el servidor a través de la propiedad listen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Usemos el puerto 3001 para que se ejecute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31BCC1-DDE2-F5B1-C9AD-9B45DEBA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69" y="2189864"/>
            <a:ext cx="5943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9475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Corramos la aplicación con el comando </a:t>
            </a:r>
            <a:r>
              <a:rPr lang="es-ES" b="1" dirty="0" err="1"/>
              <a:t>npm</a:t>
            </a:r>
            <a:r>
              <a:rPr lang="es-ES" b="1" dirty="0"/>
              <a:t> run </a:t>
            </a:r>
            <a:r>
              <a:rPr lang="es-ES" b="1" dirty="0" err="1"/>
              <a:t>dev</a:t>
            </a:r>
            <a:r>
              <a:rPr lang="es-ES" dirty="0"/>
              <a:t> y verifiquemos desde el navegador si se esta ejecutando el servidor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99379A-4803-072C-F060-EC18CBACA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05" y="1918072"/>
            <a:ext cx="1691240" cy="474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DB840C-0ACC-318C-CA40-8543F6CF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07" y="3579849"/>
            <a:ext cx="3952875" cy="14287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837A63C-ABF6-1F85-063F-042F2929CD5F}"/>
              </a:ext>
            </a:extLst>
          </p:cNvPr>
          <p:cNvSpPr txBox="1"/>
          <p:nvPr/>
        </p:nvSpPr>
        <p:spPr>
          <a:xfrm>
            <a:off x="229984" y="2780918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 seria la respuesta en el navegador, lo cual indica que estamos bien. No aparece nada porque aun no hemos configurado la rute </a:t>
            </a:r>
            <a:r>
              <a:rPr lang="es-ES" dirty="0" err="1"/>
              <a:t>get</a:t>
            </a:r>
            <a:r>
              <a:rPr lang="es-ES" dirty="0"/>
              <a:t> de nuestro servidor</a:t>
            </a:r>
          </a:p>
        </p:txBody>
      </p:sp>
    </p:spTree>
    <p:extLst>
      <p:ext uri="{BB962C8B-B14F-4D97-AF65-F5344CB8AC3E}">
        <p14:creationId xmlns:p14="http://schemas.microsoft.com/office/powerpoint/2010/main" val="16238029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 vamos a conectarnos a la base de datos. Para eso debemos crear una variable llamada </a:t>
            </a:r>
            <a:r>
              <a:rPr lang="es-ES" dirty="0" err="1"/>
              <a:t>mongoose</a:t>
            </a:r>
            <a:r>
              <a:rPr lang="es-ES" dirty="0"/>
              <a:t> de tipo </a:t>
            </a:r>
            <a:r>
              <a:rPr lang="es-ES" dirty="0" err="1"/>
              <a:t>mongoose</a:t>
            </a:r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4F8CA-92ED-8D60-5030-8EC58390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918072"/>
            <a:ext cx="6667500" cy="303847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557B63F-9F7E-A309-AECC-D704347CC26F}"/>
              </a:ext>
            </a:extLst>
          </p:cNvPr>
          <p:cNvSpPr/>
          <p:nvPr/>
        </p:nvSpPr>
        <p:spPr>
          <a:xfrm>
            <a:off x="992372" y="3572540"/>
            <a:ext cx="4061637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058424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Debemos crear un proceso </a:t>
            </a:r>
            <a:r>
              <a:rPr lang="es-ES" dirty="0" err="1"/>
              <a:t>connect</a:t>
            </a:r>
            <a:r>
              <a:rPr lang="es-ES" dirty="0"/>
              <a:t> con la variable </a:t>
            </a:r>
            <a:r>
              <a:rPr lang="es-ES" dirty="0" err="1"/>
              <a:t>mongoose</a:t>
            </a:r>
            <a:r>
              <a:rPr lang="es-ES" dirty="0"/>
              <a:t> creada a la cual le pasamos como parámetro la cadena de conexión de nuestra base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ABF383-BC99-E3C7-7EE7-75C69B77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8" y="1918072"/>
            <a:ext cx="5132860" cy="316429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557B63F-9F7E-A309-AECC-D704347CC26F}"/>
              </a:ext>
            </a:extLst>
          </p:cNvPr>
          <p:cNvSpPr/>
          <p:nvPr/>
        </p:nvSpPr>
        <p:spPr>
          <a:xfrm>
            <a:off x="1765003" y="3571210"/>
            <a:ext cx="4827183" cy="4975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478202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Recuerda que para extraer la cadena de conexión debemos ingresar a Mongo DB en nuestro perfil y hacemos clic en </a:t>
            </a:r>
            <a:r>
              <a:rPr lang="es-ES" b="1" dirty="0" err="1"/>
              <a:t>connect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541B2-EFAD-22C8-8E6E-73C11E21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31" y="1974677"/>
            <a:ext cx="5991446" cy="309793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0A7BCA2A-47AD-4D2D-2FB2-E70E96F6291F}"/>
              </a:ext>
            </a:extLst>
          </p:cNvPr>
          <p:cNvSpPr/>
          <p:nvPr/>
        </p:nvSpPr>
        <p:spPr>
          <a:xfrm>
            <a:off x="2913321" y="3140149"/>
            <a:ext cx="496186" cy="425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F55BC99-6247-DF08-66BD-CC0FB8530F5E}"/>
              </a:ext>
            </a:extLst>
          </p:cNvPr>
          <p:cNvCxnSpPr/>
          <p:nvPr/>
        </p:nvCxnSpPr>
        <p:spPr>
          <a:xfrm flipH="1">
            <a:off x="3409507" y="2707758"/>
            <a:ext cx="751367" cy="432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4133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Seleccionamos la opción de conexión por aplicación 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CC9E54-E87D-3F19-7F9A-ACDBE0B4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48" y="1830978"/>
            <a:ext cx="6226304" cy="324158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F750C13-B21C-8649-1298-B76ADC09067C}"/>
              </a:ext>
            </a:extLst>
          </p:cNvPr>
          <p:cNvSpPr/>
          <p:nvPr/>
        </p:nvSpPr>
        <p:spPr>
          <a:xfrm>
            <a:off x="3005470" y="3352800"/>
            <a:ext cx="3118883" cy="425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908004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3DBD16-C291-41D6-01A9-0E2C4456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39" y="1702629"/>
            <a:ext cx="4152507" cy="33643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Copiamos la cadena de conexión y la pegamos en el programa</a:t>
            </a:r>
            <a:endParaRPr lang="es-ES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F750C13-B21C-8649-1298-B76ADC09067C}"/>
              </a:ext>
            </a:extLst>
          </p:cNvPr>
          <p:cNvSpPr/>
          <p:nvPr/>
        </p:nvSpPr>
        <p:spPr>
          <a:xfrm>
            <a:off x="2147777" y="3508745"/>
            <a:ext cx="3799367" cy="439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6050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Pegamos la cadena en el programa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Recuerda cambiar el </a:t>
            </a:r>
            <a:r>
              <a:rPr lang="es-ES" dirty="0" err="1"/>
              <a:t>password</a:t>
            </a:r>
            <a:r>
              <a:rPr lang="es-ES" dirty="0"/>
              <a:t> por el de tu cuenta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F2E061-27E5-81A7-C513-DAA8E7F0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2322007"/>
            <a:ext cx="8484781" cy="244267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B2D2FB3-DE6A-A096-D871-3749FF5A7F78}"/>
              </a:ext>
            </a:extLst>
          </p:cNvPr>
          <p:cNvCxnSpPr/>
          <p:nvPr/>
        </p:nvCxnSpPr>
        <p:spPr>
          <a:xfrm flipH="1" flipV="1">
            <a:off x="3774558" y="3813544"/>
            <a:ext cx="985284" cy="7513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37238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408A4-8F80-CEF0-FBC7-4D253D9F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9" y="2387407"/>
            <a:ext cx="8063022" cy="22430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Debería verse como está en la imagen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Podrías organizar mejor el código importando la cadena desde otro archivo o usar variables de entorno 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4725355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 cadena de conexión debemos especificar la base de datos a la que nos vamos a conectar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agregamos entre el </a:t>
            </a:r>
            <a:r>
              <a:rPr lang="es-ES" dirty="0" err="1"/>
              <a:t>.net</a:t>
            </a:r>
            <a:r>
              <a:rPr lang="es-ES" dirty="0"/>
              <a:t>/ y el signo de interrogación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caso de este ejercicio la base de datos se llama </a:t>
            </a:r>
            <a:r>
              <a:rPr lang="es-ES" b="1" dirty="0"/>
              <a:t>BdPrueba00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E5FC08-3972-C240-AD5C-DAAA26DE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2" y="2238697"/>
            <a:ext cx="8233976" cy="2129034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CFE75CF-90F7-A727-2BC8-E4CB3F3B0C61}"/>
              </a:ext>
            </a:extLst>
          </p:cNvPr>
          <p:cNvCxnSpPr/>
          <p:nvPr/>
        </p:nvCxnSpPr>
        <p:spPr>
          <a:xfrm>
            <a:off x="6188149" y="3685953"/>
            <a:ext cx="6450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4AE4EC5-7AEB-4F2E-CC04-AE8DD9D4564E}"/>
              </a:ext>
            </a:extLst>
          </p:cNvPr>
          <p:cNvCxnSpPr/>
          <p:nvPr/>
        </p:nvCxnSpPr>
        <p:spPr>
          <a:xfrm flipV="1">
            <a:off x="6510670" y="3749749"/>
            <a:ext cx="0" cy="561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7322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3C8FB1-AA34-1CA3-15E2-EB4AD26BE987}"/>
              </a:ext>
            </a:extLst>
          </p:cNvPr>
          <p:cNvSpPr txBox="1"/>
          <p:nvPr/>
        </p:nvSpPr>
        <p:spPr>
          <a:xfrm>
            <a:off x="375684" y="893135"/>
            <a:ext cx="779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EXPRESS JS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B11755-EA8A-85EE-A5D0-1B6A5E36D3B7}"/>
              </a:ext>
            </a:extLst>
          </p:cNvPr>
          <p:cNvSpPr txBox="1"/>
          <p:nvPr/>
        </p:nvSpPr>
        <p:spPr>
          <a:xfrm>
            <a:off x="567070" y="1690194"/>
            <a:ext cx="80098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333333"/>
                </a:solidFill>
                <a:latin typeface="+mn-lt"/>
              </a:rPr>
              <a:t>Express es una infraestructura de aplicaciones web Node.js mínima y flexible que proporciona un conjunto sólido de características para las aplicaciones web y móviles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Express proporciona una delgada capa de características de aplicación web básicas, que no ocultan las características de Node.js</a:t>
            </a:r>
          </a:p>
        </p:txBody>
      </p:sp>
    </p:spTree>
    <p:extLst>
      <p:ext uri="{BB962C8B-B14F-4D97-AF65-F5344CB8AC3E}">
        <p14:creationId xmlns:p14="http://schemas.microsoft.com/office/powerpoint/2010/main" val="55165814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EXTRAER LA CADENA DE CONEXION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Probemos la conexión ejecutando el </a:t>
            </a:r>
            <a:r>
              <a:rPr lang="es-ES" dirty="0" err="1"/>
              <a:t>npm</a:t>
            </a:r>
            <a:r>
              <a:rPr lang="es-ES" dirty="0"/>
              <a:t> run </a:t>
            </a:r>
            <a:r>
              <a:rPr lang="es-ES" dirty="0" err="1"/>
              <a:t>dev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EC4C3E-189B-5980-072E-E498E65B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3" y="1785494"/>
            <a:ext cx="1419225" cy="466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5175E2-39CB-DF72-FF45-3AE2D984E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73" y="3254927"/>
            <a:ext cx="3549613" cy="174354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11B37A-841A-C3F1-3BA5-66B05FECB2C5}"/>
              </a:ext>
            </a:extLst>
          </p:cNvPr>
          <p:cNvSpPr txBox="1"/>
          <p:nvPr/>
        </p:nvSpPr>
        <p:spPr>
          <a:xfrm>
            <a:off x="302086" y="2834985"/>
            <a:ext cx="807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Debería correr sin problemas. Si aparece algún inconveniente, revisa la cadena de conexión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883211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DEFINICION DE LA </a:t>
            </a:r>
            <a:r>
              <a:rPr lang="es-ES" sz="2400" b="1"/>
              <a:t>VARIABLE ROUTER</a:t>
            </a:r>
            <a:endParaRPr lang="es-ES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definir ahora las rutas que vamos a usar en nuestro servidor. Estas serian las rutas que usaran las API </a:t>
            </a:r>
            <a:r>
              <a:rPr lang="es-ES" dirty="0" err="1"/>
              <a:t>Rest</a:t>
            </a:r>
            <a:r>
              <a:rPr lang="es-ES" dirty="0"/>
              <a:t> para realizar alguna acción en la base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Creamos una variable </a:t>
            </a:r>
            <a:r>
              <a:rPr lang="es-ES" dirty="0" err="1"/>
              <a:t>router</a:t>
            </a:r>
            <a:r>
              <a:rPr lang="es-ES" dirty="0"/>
              <a:t> de tipo </a:t>
            </a:r>
            <a:r>
              <a:rPr lang="es-ES" dirty="0" err="1"/>
              <a:t>express.Router</a:t>
            </a:r>
            <a:r>
              <a:rPr lang="es-ES" dirty="0"/>
              <a:t>() junto con el </a:t>
            </a:r>
            <a:r>
              <a:rPr lang="es-ES" dirty="0" err="1"/>
              <a:t>parser</a:t>
            </a:r>
            <a:r>
              <a:rPr lang="es-ES" dirty="0"/>
              <a:t> </a:t>
            </a:r>
            <a:r>
              <a:rPr lang="es-ES" dirty="0" err="1"/>
              <a:t>body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F0A4B4-EAA8-7F33-469E-655CCF4B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3" y="2168305"/>
            <a:ext cx="8071995" cy="278396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33EEB5C-0C08-D52A-84F0-32605AD5E215}"/>
              </a:ext>
            </a:extLst>
          </p:cNvPr>
          <p:cNvSpPr/>
          <p:nvPr/>
        </p:nvSpPr>
        <p:spPr>
          <a:xfrm>
            <a:off x="418213" y="3062177"/>
            <a:ext cx="3218122" cy="84351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673259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Creamos una carpeta que se llame </a:t>
            </a:r>
            <a:r>
              <a:rPr lang="es-ES" dirty="0" err="1"/>
              <a:t>models</a:t>
            </a:r>
            <a:r>
              <a:rPr lang="es-ES" dirty="0"/>
              <a:t> dentro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6ED849-17DB-09C4-1742-C1514435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8" y="1831637"/>
            <a:ext cx="2851519" cy="24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9174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Dentro de </a:t>
            </a:r>
            <a:r>
              <a:rPr lang="es-ES" dirty="0" err="1"/>
              <a:t>models</a:t>
            </a:r>
            <a:r>
              <a:rPr lang="es-ES" dirty="0"/>
              <a:t> creamos un archivo llamado UserModel.js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C51250-630E-7D08-6690-2CFEFA5D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7" y="1858815"/>
            <a:ext cx="2745915" cy="26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017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UserModel.js vamos a definir el modelo que usaremos para cada usuario. Para ello tomamos como referencia el formulario de registro que hicimos en el </a:t>
            </a:r>
            <a:r>
              <a:rPr lang="es-ES" dirty="0" err="1"/>
              <a:t>front-end</a:t>
            </a:r>
            <a:r>
              <a:rPr lang="es-ES" dirty="0"/>
              <a:t>, los mismos inputs (agregamos </a:t>
            </a:r>
            <a:r>
              <a:rPr lang="es-ES" dirty="0" err="1"/>
              <a:t>password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Además, debemos exportar 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0E0F23-ACD6-E991-F859-2732260C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09" y="2301505"/>
            <a:ext cx="6838950" cy="2819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CA2149D-040E-0661-209D-905966222586}"/>
              </a:ext>
            </a:extLst>
          </p:cNvPr>
          <p:cNvSpPr/>
          <p:nvPr/>
        </p:nvSpPr>
        <p:spPr>
          <a:xfrm>
            <a:off x="6391373" y="226243"/>
            <a:ext cx="2271860" cy="24886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3513295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CREANDO MODELOS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Importamos el modelo </a:t>
            </a:r>
            <a:r>
              <a:rPr lang="es-ES" dirty="0" err="1"/>
              <a:t>UserSchema</a:t>
            </a:r>
            <a:r>
              <a:rPr lang="es-ES" dirty="0"/>
              <a:t> al archivo server.js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463670D-ECD1-9D6B-76B0-1DCB0461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32" y="1974778"/>
            <a:ext cx="5583643" cy="310463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3088564-D953-2B22-9C5E-009DAF8AE0DD}"/>
              </a:ext>
            </a:extLst>
          </p:cNvPr>
          <p:cNvSpPr/>
          <p:nvPr/>
        </p:nvSpPr>
        <p:spPr>
          <a:xfrm>
            <a:off x="1466296" y="3144321"/>
            <a:ext cx="4132521" cy="7655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738850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SENCILLAS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 vamos a crear un espacio para las operaciones CRUD de nuestro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Estas operaciones se llevan a cabo por medio de las métodos HTTP: </a:t>
            </a:r>
            <a:r>
              <a:rPr lang="es-ES" b="1" dirty="0" err="1"/>
              <a:t>get</a:t>
            </a:r>
            <a:r>
              <a:rPr lang="es-ES" b="1" dirty="0"/>
              <a:t>, post, </a:t>
            </a:r>
            <a:r>
              <a:rPr lang="es-ES" b="1" dirty="0" err="1"/>
              <a:t>put</a:t>
            </a:r>
            <a:r>
              <a:rPr lang="es-ES" b="1" dirty="0"/>
              <a:t>, </a:t>
            </a:r>
            <a:r>
              <a:rPr lang="es-ES" b="1" dirty="0" err="1"/>
              <a:t>delete</a:t>
            </a:r>
            <a:r>
              <a:rPr lang="es-E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get</a:t>
            </a:r>
            <a:r>
              <a:rPr lang="es-ES" b="1" dirty="0"/>
              <a:t>: </a:t>
            </a:r>
            <a:r>
              <a:rPr lang="es-ES" dirty="0"/>
              <a:t>Obtener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post: </a:t>
            </a:r>
            <a:r>
              <a:rPr lang="es-ES" dirty="0"/>
              <a:t>envío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put</a:t>
            </a:r>
            <a:r>
              <a:rPr lang="es-ES" b="1" dirty="0"/>
              <a:t>: </a:t>
            </a:r>
            <a:r>
              <a:rPr lang="es-ES" dirty="0"/>
              <a:t>actualizar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delete</a:t>
            </a:r>
            <a:r>
              <a:rPr lang="es-ES" b="1" dirty="0"/>
              <a:t>: </a:t>
            </a:r>
            <a:r>
              <a:rPr lang="es-ES" dirty="0"/>
              <a:t>eliminar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0519367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SENCILLAS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Realicemos una prueba con el método </a:t>
            </a:r>
            <a:r>
              <a:rPr lang="es-ES" dirty="0" err="1"/>
              <a:t>get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crear una ruta </a:t>
            </a:r>
            <a:r>
              <a:rPr lang="es-ES" dirty="0" err="1"/>
              <a:t>get</a:t>
            </a:r>
            <a:r>
              <a:rPr lang="es-ES" dirty="0"/>
              <a:t> que podamos ver en el navegador un mensaje cuando accedamos a ella.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Luego permitimos que app use a </a:t>
            </a:r>
            <a:r>
              <a:rPr lang="es-ES" dirty="0" err="1"/>
              <a:t>router</a:t>
            </a:r>
            <a:r>
              <a:rPr lang="es-ES" dirty="0"/>
              <a:t> con el comando </a:t>
            </a:r>
            <a:r>
              <a:rPr lang="es-ES" b="1" dirty="0" err="1"/>
              <a:t>app.use</a:t>
            </a:r>
            <a:r>
              <a:rPr lang="es-ES" b="1" dirty="0"/>
              <a:t>(</a:t>
            </a:r>
            <a:r>
              <a:rPr lang="es-ES" b="1" dirty="0" err="1"/>
              <a:t>router</a:t>
            </a:r>
            <a:r>
              <a:rPr lang="es-ES" b="1" dirty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Digita el siguiente código debajo de la cadena de conexión: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D6DC06-9C72-59F8-8BE5-F94BCD54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71750"/>
            <a:ext cx="4419489" cy="24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324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SENCILLAS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al navegador a la ruta local, en nuestro caso es localhost:3001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Nos debe aparecer 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469BF0-DCCF-57A5-0882-EC98F15F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8" y="2085210"/>
            <a:ext cx="5550085" cy="24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5313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SENCILLAS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Utilicemos el programa </a:t>
            </a:r>
            <a:r>
              <a:rPr lang="es-ES" dirty="0" err="1"/>
              <a:t>postman</a:t>
            </a:r>
            <a:r>
              <a:rPr lang="es-ES" dirty="0"/>
              <a:t> para ver los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Creamos una nueva HTTP </a:t>
            </a:r>
            <a:r>
              <a:rPr lang="es-ES" dirty="0" err="1"/>
              <a:t>Request</a:t>
            </a:r>
            <a:r>
              <a:rPr lang="es-ES" dirty="0"/>
              <a:t> y seleccionamos el método </a:t>
            </a:r>
            <a:r>
              <a:rPr lang="es-ES" dirty="0" err="1"/>
              <a:t>get</a:t>
            </a:r>
            <a:r>
              <a:rPr lang="es-ES" dirty="0"/>
              <a:t>, escribimos la </a:t>
            </a:r>
            <a:r>
              <a:rPr lang="es-ES" dirty="0" err="1"/>
              <a:t>url</a:t>
            </a:r>
            <a:r>
              <a:rPr lang="es-ES" dirty="0"/>
              <a:t> de nuestro server y presionamos el botón </a:t>
            </a:r>
            <a:r>
              <a:rPr lang="es-ES" dirty="0" err="1"/>
              <a:t>send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B3B979-28A0-690F-12FE-2EDCE0F6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08" y="2109017"/>
            <a:ext cx="4880783" cy="30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43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crear una carpeta llamada server en donde tenemos ubicado el Proyecto que creamos en sesiones anteriores. Debe estar fuera del </a:t>
            </a:r>
            <a:r>
              <a:rPr lang="es-ES" dirty="0" err="1"/>
              <a:t>front-end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terminal nos posicionamos en el </a:t>
            </a:r>
            <a:r>
              <a:rPr lang="es-ES" dirty="0" err="1"/>
              <a:t>comand</a:t>
            </a:r>
            <a:r>
              <a:rPr lang="es-ES" dirty="0"/>
              <a:t> </a:t>
            </a:r>
            <a:r>
              <a:rPr lang="es-ES" dirty="0" err="1"/>
              <a:t>prompt</a:t>
            </a:r>
            <a:r>
              <a:rPr lang="es-ES" dirty="0"/>
              <a:t> de la carpeta server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77C95A-8FCD-DB00-1D7C-446A6F2D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5" y="2571750"/>
            <a:ext cx="206692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78AAA7-BCB1-E59F-2FEB-444D218F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32" y="2555183"/>
            <a:ext cx="480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255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SENCILLAS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 esta manera podemos ir revisando nuestras peticiones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B3B979-28A0-690F-12FE-2EDCE0F6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72" y="1779731"/>
            <a:ext cx="5410419" cy="336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3931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25280" y="767424"/>
            <a:ext cx="689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071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Definamos una ruta para el método post, en la cual haremos la creación de un nuevo </a:t>
            </a:r>
            <a:r>
              <a:rPr lang="es-ES" dirty="0" err="1"/>
              <a:t>user</a:t>
            </a:r>
            <a:r>
              <a:rPr lang="es-ES" dirty="0"/>
              <a:t>. Esa ruta la llamaremos </a:t>
            </a:r>
            <a:r>
              <a:rPr lang="es-ES" b="1" dirty="0"/>
              <a:t>/</a:t>
            </a:r>
            <a:r>
              <a:rPr lang="es-ES" b="1" dirty="0" err="1"/>
              <a:t>createUser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Luego creamos un usuario a través del modelo que importamos llamado </a:t>
            </a:r>
            <a:r>
              <a:rPr lang="es-ES" dirty="0" err="1"/>
              <a:t>user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Seguido de esto lo guardamos en la base de datos con el método </a:t>
            </a:r>
            <a:r>
              <a:rPr lang="es-ES" dirty="0" err="1"/>
              <a:t>save</a:t>
            </a:r>
            <a:r>
              <a:rPr lang="es-ES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Posteriormente, enviamos un mensaje de éxito</a:t>
            </a:r>
            <a:endParaRPr lang="es-E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2DF554-FFDD-B704-C0EB-635C45D0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56" y="2629454"/>
            <a:ext cx="4895185" cy="24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6165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79451" y="775769"/>
            <a:ext cx="703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34760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probar nuestra nueva ruta con Postman pero esta vez eligiendo el método post en vez de </a:t>
            </a:r>
            <a:r>
              <a:rPr lang="es-ES" dirty="0" err="1"/>
              <a:t>get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Nos ubicamos en la pestaña </a:t>
            </a:r>
            <a:r>
              <a:rPr lang="es-ES" b="1" dirty="0" err="1"/>
              <a:t>Body</a:t>
            </a:r>
            <a:r>
              <a:rPr lang="es-ES" b="1" dirty="0"/>
              <a:t> </a:t>
            </a:r>
            <a:r>
              <a:rPr lang="es-ES" dirty="0"/>
              <a:t>y escribimos los parámetros de nuestro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firstName</a:t>
            </a:r>
            <a:r>
              <a:rPr lang="es-ES" dirty="0"/>
              <a:t>, </a:t>
            </a:r>
            <a:r>
              <a:rPr lang="es-ES" dirty="0" err="1"/>
              <a:t>lastName</a:t>
            </a:r>
            <a:r>
              <a:rPr lang="es-ES" dirty="0"/>
              <a:t>, email, </a:t>
            </a:r>
            <a:r>
              <a:rPr lang="es-ES" dirty="0" err="1"/>
              <a:t>password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Presionamos el botón </a:t>
            </a:r>
            <a:r>
              <a:rPr lang="es-ES" dirty="0" err="1"/>
              <a:t>send</a:t>
            </a:r>
            <a:r>
              <a:rPr lang="es-ES" dirty="0"/>
              <a:t> y debería aparecer una respuesta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A1D80E-222C-3FDE-316C-2AF7C7BD5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84" y="1237434"/>
            <a:ext cx="4615057" cy="37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8092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112197" y="747416"/>
            <a:ext cx="682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844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Verificamos en Studio 3t o Mongo </a:t>
            </a:r>
            <a:r>
              <a:rPr lang="es-ES" dirty="0" err="1"/>
              <a:t>Compass</a:t>
            </a:r>
            <a:r>
              <a:rPr lang="es-ES" dirty="0"/>
              <a:t> según sea el caso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Debe aparecer el nuevo usuario creado en la Colección </a:t>
            </a:r>
            <a:r>
              <a:rPr lang="es-ES" dirty="0" err="1"/>
              <a:t>Users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1A3CFF-E24E-CB35-EE8D-79F25545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25" y="1947743"/>
            <a:ext cx="7017488" cy="31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259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7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34405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Podemos mejorar la operación de guardado validando si el usuario existe o no. Para ello haremos uso de la función </a:t>
            </a:r>
            <a:r>
              <a:rPr lang="es-ES" b="1" dirty="0" err="1"/>
              <a:t>findOne</a:t>
            </a:r>
            <a:r>
              <a:rPr lang="es-ES" b="1" dirty="0"/>
              <a:t>() </a:t>
            </a:r>
            <a:r>
              <a:rPr lang="es-ES" dirty="0"/>
              <a:t>de </a:t>
            </a:r>
            <a:r>
              <a:rPr lang="es-ES" dirty="0" err="1"/>
              <a:t>mongoose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Validamos por correo si el usuario existe, si hay una coincidencia el servidor arrojará un mensaje de error. Si no hay coincidencia entonces guarda el usuario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7A5064-BDA0-E7FD-0838-99A5FF0D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00" y="1344496"/>
            <a:ext cx="5123128" cy="33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59057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3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02087" y="1344496"/>
            <a:ext cx="3440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La función </a:t>
            </a:r>
            <a:r>
              <a:rPr lang="es-ES" b="1" dirty="0" err="1"/>
              <a:t>findOne</a:t>
            </a:r>
            <a:r>
              <a:rPr lang="es-ES" b="1" dirty="0"/>
              <a:t>()</a:t>
            </a:r>
            <a:r>
              <a:rPr lang="es-ES" dirty="0"/>
              <a:t> realiza una búsqueda en la colección y devuelve un error o una coincidencia de usuario a través de una función </a:t>
            </a:r>
            <a:r>
              <a:rPr lang="es-ES" dirty="0" err="1"/>
              <a:t>callback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nuestro caso estamos evaluando si dentro de la colección </a:t>
            </a:r>
            <a:r>
              <a:rPr lang="es-ES" b="1" dirty="0" err="1"/>
              <a:t>Users</a:t>
            </a:r>
            <a:r>
              <a:rPr lang="es-ES" dirty="0"/>
              <a:t> (recuerda que al definir el modelo establecimos que la colección era </a:t>
            </a:r>
            <a:r>
              <a:rPr lang="es-ES" b="1" dirty="0" err="1"/>
              <a:t>Users</a:t>
            </a:r>
            <a:r>
              <a:rPr lang="es-ES" dirty="0"/>
              <a:t>) hay un email igual al del nuevo usuario </a:t>
            </a:r>
            <a:r>
              <a:rPr lang="es-ES" b="1" dirty="0"/>
              <a:t>(</a:t>
            </a:r>
            <a:r>
              <a:rPr lang="es-ES" dirty="0"/>
              <a:t>esto se le conoce con el nombre de </a:t>
            </a:r>
            <a:r>
              <a:rPr lang="es-ES" b="1" dirty="0"/>
              <a:t>filtro</a:t>
            </a:r>
            <a:r>
              <a:rPr lang="es-ES" dirty="0"/>
              <a:t> </a:t>
            </a:r>
            <a:r>
              <a:rPr lang="es-ES" b="1" dirty="0"/>
              <a:t>– </a:t>
            </a:r>
            <a:r>
              <a:rPr lang="es-ES" b="1" dirty="0" err="1"/>
              <a:t>filter</a:t>
            </a:r>
            <a:r>
              <a:rPr lang="es-ES" b="1" dirty="0"/>
              <a:t>),</a:t>
            </a:r>
            <a:r>
              <a:rPr lang="es-ES" dirty="0"/>
              <a:t> si lo encuentra arroje un mensaje que ya el usuario existe, sino que guarde el usuario y devuelva un mensaje de éxito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7A5064-BDA0-E7FD-0838-99A5FF0D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00" y="1344496"/>
            <a:ext cx="5123128" cy="33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3887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8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con Postman en enviar el mismo usuario que creamos anteriormente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Observa el resultado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63F4C3-B033-EAA3-C88E-B98DB928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47" y="1864924"/>
            <a:ext cx="5265593" cy="32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1198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9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Cambia el correo electrónico, en nuestro caso lo cambiamos a </a:t>
            </a:r>
            <a:r>
              <a:rPr lang="es-ES" dirty="0">
                <a:hlinkClick r:id="rId3"/>
              </a:rPr>
              <a:t>seiya2022@gmail.com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Realiza el proceso de enviar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16A00C-180D-10C2-7552-6724A499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09" y="1742532"/>
            <a:ext cx="4389928" cy="34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2306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CREACION - POST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Verifica en Studio 3T la inserción del nuevo usuario actualizando el documento (</a:t>
            </a:r>
            <a:r>
              <a:rPr lang="es-ES" dirty="0" err="1"/>
              <a:t>Ctrl</a:t>
            </a:r>
            <a:r>
              <a:rPr lang="es-ES" dirty="0"/>
              <a:t> + R)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5EB09D-DC45-F6CD-146C-BC47061A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5" y="2310129"/>
            <a:ext cx="8847825" cy="236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4127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método HTTP para editar datos es 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método recibe en su ruta una propiedad especifica. Normalmente se usa id como parámetro a enviar.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 otros usuarios con el método post para poder hacer el ejercicio de edición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nuestro caso tenemos 4 usuarios. Vamos a cambiar el email del segundo usuario llamado Seiya por uno nuevo 2022seiya@gmail.com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47E25-D8B1-6CD7-F0DD-DDBACAC5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6" y="3011229"/>
            <a:ext cx="8883087" cy="18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44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Inicializamos el proyecto escribiendo el comando </a:t>
            </a:r>
            <a:r>
              <a:rPr lang="es-ES" dirty="0" err="1"/>
              <a:t>npm</a:t>
            </a:r>
            <a:r>
              <a:rPr lang="es-ES" dirty="0"/>
              <a:t> </a:t>
            </a:r>
            <a:r>
              <a:rPr lang="es-ES" dirty="0" err="1"/>
              <a:t>init</a:t>
            </a:r>
            <a:r>
              <a:rPr lang="es-ES" dirty="0"/>
              <a:t> desde la terminal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6ED7E3-E442-46FC-2A9F-C24998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9" y="1992053"/>
            <a:ext cx="1245893" cy="3302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FA52ED-CA04-7372-E8F5-D4B0FB717E5C}"/>
              </a:ext>
            </a:extLst>
          </p:cNvPr>
          <p:cNvSpPr txBox="1"/>
          <p:nvPr/>
        </p:nvSpPr>
        <p:spPr>
          <a:xfrm>
            <a:off x="292285" y="2846225"/>
            <a:ext cx="3202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Luego desde la terminal nos ira preguntando algunas cosas como nombre del archivo principal del archivo al cual llamaremos </a:t>
            </a:r>
            <a:r>
              <a:rPr lang="es-ES" b="1" dirty="0"/>
              <a:t>server.js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Puedes colocar una descripción y el nombre del autor. El resto por default</a:t>
            </a:r>
          </a:p>
          <a:p>
            <a:pPr algn="just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8C5864-E219-56D0-3230-80C5371C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76" y="2322290"/>
            <a:ext cx="4279715" cy="27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915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el </a:t>
            </a:r>
            <a:r>
              <a:rPr lang="es-ES" dirty="0" err="1"/>
              <a:t>router.put</a:t>
            </a:r>
            <a:r>
              <a:rPr lang="es-ES" dirty="0"/>
              <a:t> en el archivo server.js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la ruta del método </a:t>
            </a:r>
            <a:r>
              <a:rPr lang="es-ES" dirty="0" err="1"/>
              <a:t>put</a:t>
            </a:r>
            <a:r>
              <a:rPr lang="es-ES" dirty="0"/>
              <a:t> vamos agregar al final un </a:t>
            </a:r>
            <a:r>
              <a:rPr lang="es-ES" dirty="0" err="1"/>
              <a:t>slash</a:t>
            </a:r>
            <a:r>
              <a:rPr lang="es-ES" dirty="0"/>
              <a:t> seguido del id ( /:id ), esto permitirá capturar el id del usuario que vamos a editar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Capturamos por medio del </a:t>
            </a:r>
            <a:r>
              <a:rPr lang="es-ES" dirty="0" err="1"/>
              <a:t>req.params</a:t>
            </a:r>
            <a:r>
              <a:rPr lang="es-ES" dirty="0"/>
              <a:t> el id que viene como parámetro en la </a:t>
            </a:r>
            <a:r>
              <a:rPr lang="es-ES" dirty="0" err="1"/>
              <a:t>url</a:t>
            </a:r>
            <a:r>
              <a:rPr lang="es-ES" dirty="0"/>
              <a:t> y se lo asignamos a una variable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76E8FE-2BE4-4605-6CD9-D4F16CB9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62" y="3250794"/>
            <a:ext cx="5229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33736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un nuevo objeto con las propiedades que vienen en el </a:t>
            </a:r>
            <a:r>
              <a:rPr lang="es-ES" dirty="0" err="1"/>
              <a:t>body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objeto es el que usaremos para actualizar si encontramos una coincidencia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Podemos desestructurar </a:t>
            </a:r>
            <a:r>
              <a:rPr lang="es-ES" b="1" dirty="0" err="1"/>
              <a:t>req</a:t>
            </a:r>
            <a:r>
              <a:rPr lang="es-ES" b="1" dirty="0"/>
              <a:t> </a:t>
            </a:r>
            <a:r>
              <a:rPr lang="es-ES" dirty="0"/>
              <a:t>para mejorar el </a:t>
            </a:r>
            <a:r>
              <a:rPr lang="es-ES" dirty="0" err="1"/>
              <a:t>codigo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4231B6-BEB4-6BC3-685D-E5E33661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51" y="2133600"/>
            <a:ext cx="4445725" cy="287375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9659944-9857-9346-C977-B4E7532EA6E0}"/>
              </a:ext>
            </a:extLst>
          </p:cNvPr>
          <p:cNvSpPr/>
          <p:nvPr/>
        </p:nvSpPr>
        <p:spPr>
          <a:xfrm>
            <a:off x="5929460" y="443060"/>
            <a:ext cx="3120272" cy="3120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08236053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editar un objeto vamos a usar el método </a:t>
            </a:r>
            <a:r>
              <a:rPr lang="es-ES" b="1" dirty="0" err="1"/>
              <a:t>findByIdAndUpdate</a:t>
            </a:r>
            <a:r>
              <a:rPr lang="es-ES" b="1" dirty="0"/>
              <a:t>() 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Puedes usar cualquier otro método de </a:t>
            </a:r>
            <a:r>
              <a:rPr lang="es-ES" dirty="0" err="1"/>
              <a:t>mongoose</a:t>
            </a:r>
            <a:r>
              <a:rPr lang="es-ES" dirty="0"/>
              <a:t> similar a este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método define 3 parámetros principales: el id a buscar, el objeto que vamos a enviar como actualización y una función </a:t>
            </a:r>
            <a:r>
              <a:rPr lang="es-ES" dirty="0" err="1"/>
              <a:t>callback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774904-2EB5-631C-7374-CD1DE8E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79" y="2298603"/>
            <a:ext cx="5209842" cy="27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5377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Si encuentra el usuario en la base de datos lo actualiza con el objeto </a:t>
            </a:r>
            <a:r>
              <a:rPr lang="es-ES" dirty="0" err="1"/>
              <a:t>userToEdit</a:t>
            </a:r>
            <a:r>
              <a:rPr lang="es-ES" dirty="0"/>
              <a:t> de nuestro ejemplo, sino, </a:t>
            </a:r>
            <a:r>
              <a:rPr lang="es-ES" dirty="0" err="1"/>
              <a:t>envia</a:t>
            </a:r>
            <a:r>
              <a:rPr lang="es-ES" dirty="0"/>
              <a:t> un mensaje de error diciendo que el usuario no existe. Si </a:t>
            </a:r>
            <a:r>
              <a:rPr lang="es-ES" dirty="0" err="1"/>
              <a:t>err</a:t>
            </a:r>
            <a:r>
              <a:rPr lang="es-ES" dirty="0"/>
              <a:t> es true retorna otro mensaje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A380B7-BC69-9BF6-BEE3-F09ADCE2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28" y="2071681"/>
            <a:ext cx="4528409" cy="30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0538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852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con Postman cambiar el email del segundo usuario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Copiamos el id desde Studio 3T o Mongo </a:t>
            </a:r>
            <a:r>
              <a:rPr lang="es-ES" dirty="0" err="1"/>
              <a:t>Compass</a:t>
            </a:r>
            <a:r>
              <a:rPr lang="es-ES" dirty="0"/>
              <a:t> y lo pegamos en la URL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nuevo email será </a:t>
            </a:r>
            <a:r>
              <a:rPr lang="es-ES" dirty="0">
                <a:hlinkClick r:id="rId3"/>
              </a:rPr>
              <a:t>2022seiya@gmail.com</a:t>
            </a:r>
            <a:r>
              <a:rPr lang="es-ES" dirty="0"/>
              <a:t>. Clic en </a:t>
            </a:r>
            <a:r>
              <a:rPr lang="es-ES" dirty="0" err="1"/>
              <a:t>Send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035EF-C94E-695B-594A-B19FDE43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39" y="2188050"/>
            <a:ext cx="7226595" cy="29554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FF4175C-C932-D4AB-8FF1-47581703C16E}"/>
              </a:ext>
            </a:extLst>
          </p:cNvPr>
          <p:cNvSpPr/>
          <p:nvPr/>
        </p:nvSpPr>
        <p:spPr>
          <a:xfrm>
            <a:off x="985284" y="2324986"/>
            <a:ext cx="4458586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260721-C634-5E4C-FF47-A329BB14320E}"/>
              </a:ext>
            </a:extLst>
          </p:cNvPr>
          <p:cNvSpPr/>
          <p:nvPr/>
        </p:nvSpPr>
        <p:spPr>
          <a:xfrm>
            <a:off x="1208569" y="4048754"/>
            <a:ext cx="4458586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340148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30BEA6-0E01-6410-B5AB-257D4A308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193" y="1237434"/>
            <a:ext cx="5004392" cy="37813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2" y="1344496"/>
            <a:ext cx="30777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Deberiamos</a:t>
            </a:r>
            <a:r>
              <a:rPr lang="es-ES" dirty="0"/>
              <a:t> obtener este resultado.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Sino sale bien, verifica las líneas de código por si tienes algún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Puedes usar la opción { </a:t>
            </a:r>
            <a:r>
              <a:rPr lang="es-ES" dirty="0" err="1"/>
              <a:t>returnDocument</a:t>
            </a:r>
            <a:r>
              <a:rPr lang="es-ES" dirty="0"/>
              <a:t>: 'after’ } en el parámetro de la función </a:t>
            </a:r>
            <a:r>
              <a:rPr lang="es-ES" dirty="0" err="1"/>
              <a:t>find</a:t>
            </a:r>
            <a:r>
              <a:rPr lang="es-ES" dirty="0"/>
              <a:t>, antes de la función </a:t>
            </a:r>
            <a:r>
              <a:rPr lang="es-ES" dirty="0" err="1"/>
              <a:t>callBack</a:t>
            </a:r>
            <a:r>
              <a:rPr lang="es-ES" dirty="0"/>
              <a:t>. Por defecto, al actualizar un usuario nos muestra el documento antes de ser actualizado, este comando permite que se vea ya actualizado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F4175C-C932-D4AB-8FF1-47581703C16E}"/>
              </a:ext>
            </a:extLst>
          </p:cNvPr>
          <p:cNvSpPr/>
          <p:nvPr/>
        </p:nvSpPr>
        <p:spPr>
          <a:xfrm>
            <a:off x="4026193" y="3644717"/>
            <a:ext cx="4253023" cy="1446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662B87-62D7-4B14-366F-6CA0098C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6800"/>
            <a:ext cx="3891516" cy="29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5948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EDITAR - PUT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78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Revisa en Studio 3T o Mongo </a:t>
            </a:r>
            <a:r>
              <a:rPr lang="es-ES" dirty="0" err="1"/>
              <a:t>Compass</a:t>
            </a:r>
            <a:r>
              <a:rPr lang="es-ES" dirty="0"/>
              <a:t> según sea tu caso y actualiza.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Debe aparecer el usuario actualizado con los datos enviados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D39D04-FF7C-C388-3832-926E820A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0" y="2682381"/>
            <a:ext cx="7549116" cy="20920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FF4175C-C932-D4AB-8FF1-47581703C16E}"/>
              </a:ext>
            </a:extLst>
          </p:cNvPr>
          <p:cNvSpPr/>
          <p:nvPr/>
        </p:nvSpPr>
        <p:spPr>
          <a:xfrm>
            <a:off x="730101" y="3466214"/>
            <a:ext cx="4990216" cy="276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164126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DELETE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784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método HTTP para eliminar es el DELETE.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</a:t>
            </a:r>
            <a:r>
              <a:rPr lang="es-ES" dirty="0" err="1"/>
              <a:t>Mongoose</a:t>
            </a:r>
            <a:r>
              <a:rPr lang="es-ES" dirty="0"/>
              <a:t> usaremos el método </a:t>
            </a:r>
            <a:r>
              <a:rPr lang="es-ES" b="1" dirty="0" err="1"/>
              <a:t>findOneAndRemove</a:t>
            </a:r>
            <a:r>
              <a:rPr lang="es-ES" b="1" dirty="0"/>
              <a:t>()</a:t>
            </a:r>
            <a:r>
              <a:rPr lang="es-ES" dirty="0"/>
              <a:t>. También es posible que uses el método </a:t>
            </a:r>
            <a:r>
              <a:rPr lang="es-ES" b="1" dirty="0" err="1"/>
              <a:t>findByIdAndRemove</a:t>
            </a:r>
            <a:r>
              <a:rPr lang="es-ES" b="1" dirty="0"/>
              <a:t>() </a:t>
            </a:r>
            <a:r>
              <a:rPr lang="es-ES" dirty="0"/>
              <a:t>el cual nos dará el mismo resultado solo que la declaración cambia un poco.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Declaramos la ruta para el método </a:t>
            </a:r>
            <a:r>
              <a:rPr lang="es-ES" b="1" dirty="0"/>
              <a:t>DELETE </a:t>
            </a:r>
            <a:r>
              <a:rPr lang="es-ES" dirty="0"/>
              <a:t>junto con la función manejadora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Declaramos el id que queremos eliminar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C4E6D0-B00F-EE9C-8098-69AF56AD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86" y="2899145"/>
            <a:ext cx="6047827" cy="19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9897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DELETE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78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Declaramos el código para encontrar y eliminar el usuario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8487AD-7473-4EAE-7A29-44D19270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51" y="2189465"/>
            <a:ext cx="6785897" cy="28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60098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DELETE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31627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Probamos en Postman la nueva ruta con el id del </a:t>
            </a:r>
            <a:r>
              <a:rPr lang="es-ES" dirty="0" err="1"/>
              <a:t>user</a:t>
            </a:r>
            <a:r>
              <a:rPr lang="es-ES" dirty="0"/>
              <a:t> a eliminar. En nuestro ejemplo seguimos con el </a:t>
            </a:r>
            <a:r>
              <a:rPr lang="es-ES" dirty="0" err="1"/>
              <a:t>user</a:t>
            </a:r>
            <a:r>
              <a:rPr lang="es-ES" dirty="0"/>
              <a:t> No 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Recuerda colocar el método </a:t>
            </a:r>
            <a:r>
              <a:rPr lang="es-ES" b="1" dirty="0"/>
              <a:t>DELETE, </a:t>
            </a:r>
            <a:r>
              <a:rPr lang="es-ES" dirty="0"/>
              <a:t>la ruta creada y los valores en el </a:t>
            </a:r>
            <a:r>
              <a:rPr lang="es-ES" dirty="0" err="1"/>
              <a:t>body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método</a:t>
            </a:r>
            <a:r>
              <a:rPr lang="es-ES" b="1" dirty="0"/>
              <a:t> </a:t>
            </a:r>
            <a:r>
              <a:rPr lang="es-ES" b="1" dirty="0" err="1"/>
              <a:t>findOneAndRemove</a:t>
            </a:r>
            <a:r>
              <a:rPr lang="es-ES" b="1" dirty="0"/>
              <a:t> </a:t>
            </a:r>
            <a:r>
              <a:rPr lang="es-ES" dirty="0"/>
              <a:t>devuelve el objeto eliminado si lo encuentra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1A0F85-ABEC-86F7-5BCF-AEAF1144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76" y="1223723"/>
            <a:ext cx="5331814" cy="391977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9B41D11-228E-9800-C40F-1FD892C3AD1E}"/>
              </a:ext>
            </a:extLst>
          </p:cNvPr>
          <p:cNvSpPr/>
          <p:nvPr/>
        </p:nvSpPr>
        <p:spPr>
          <a:xfrm>
            <a:off x="3615070" y="1223723"/>
            <a:ext cx="2984204" cy="314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B03978-863B-7FF9-FE30-2ECF6D1AEE07}"/>
              </a:ext>
            </a:extLst>
          </p:cNvPr>
          <p:cNvSpPr/>
          <p:nvPr/>
        </p:nvSpPr>
        <p:spPr>
          <a:xfrm>
            <a:off x="3671776" y="3705843"/>
            <a:ext cx="2984204" cy="993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5262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5" y="1606766"/>
            <a:ext cx="8559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realizamos todos los pasos bien vamos a tener un archivo </a:t>
            </a:r>
            <a:r>
              <a:rPr lang="es-ES" dirty="0" err="1"/>
              <a:t>package.json</a:t>
            </a:r>
            <a:r>
              <a:rPr lang="es-ES" dirty="0"/>
              <a:t> dentro de la carpeta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 vamos a crear un archivo llamado server.js que será nuestro punto de partida. Dentro de él hacemos un console.log del Hola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Por terminal escribimos </a:t>
            </a:r>
            <a:r>
              <a:rPr lang="es-ES" dirty="0" err="1"/>
              <a:t>node</a:t>
            </a:r>
            <a:r>
              <a:rPr lang="es-ES" dirty="0"/>
              <a:t> server.js y observamos los resultados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81E6BB-6813-6AE3-B234-71E53E7C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2" y="2872757"/>
            <a:ext cx="2009775" cy="1038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3B7D9F-6492-575E-22D5-58ACD9FE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79" y="2868129"/>
            <a:ext cx="2990850" cy="7048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16840F-CEB4-F550-007B-25C2EB443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246" y="3063391"/>
            <a:ext cx="2543175" cy="314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5AD8072-6917-32B9-F473-E642E1FF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231" y="4276970"/>
            <a:ext cx="68294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7147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D20D184-A751-FA00-AEBC-FB90D56E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5" y="2706429"/>
            <a:ext cx="8117959" cy="17985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DELETE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28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Checamos el Studio 3T para corroborar la eliminación del usuario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Observemos que si eliminó el usuario enviado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B03978-863B-7FF9-FE30-2ECF6D1AEE07}"/>
              </a:ext>
            </a:extLst>
          </p:cNvPr>
          <p:cNvSpPr/>
          <p:nvPr/>
        </p:nvSpPr>
        <p:spPr>
          <a:xfrm>
            <a:off x="446565" y="2649674"/>
            <a:ext cx="6018029" cy="1050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2142169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READ - GET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288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Por Ultimo, vamos a utilizar el método </a:t>
            </a:r>
            <a:r>
              <a:rPr lang="es-ES" dirty="0" err="1"/>
              <a:t>get</a:t>
            </a:r>
            <a:r>
              <a:rPr lang="es-ES" dirty="0"/>
              <a:t> para obtener todos los usuarios creados en nuestra colección.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Usaremos como método </a:t>
            </a:r>
            <a:r>
              <a:rPr lang="es-ES" dirty="0" err="1"/>
              <a:t>mongoose</a:t>
            </a:r>
            <a:r>
              <a:rPr lang="es-ES" dirty="0"/>
              <a:t> </a:t>
            </a:r>
            <a:r>
              <a:rPr lang="es-ES" b="1" dirty="0" err="1"/>
              <a:t>find</a:t>
            </a:r>
            <a:r>
              <a:rPr lang="es-ES" b="1" dirty="0"/>
              <a:t>() </a:t>
            </a:r>
            <a:r>
              <a:rPr lang="es-ES" dirty="0"/>
              <a:t>que traerá toda la colección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la ruta </a:t>
            </a:r>
            <a:r>
              <a:rPr lang="es-ES" dirty="0" err="1"/>
              <a:t>get</a:t>
            </a:r>
            <a:r>
              <a:rPr lang="es-ES" dirty="0"/>
              <a:t> para la captura de la colección la cual llamaremos </a:t>
            </a:r>
            <a:r>
              <a:rPr lang="es-ES" b="1" dirty="0" err="1"/>
              <a:t>getAllUsers</a:t>
            </a:r>
            <a:r>
              <a:rPr lang="es-ES" b="1" dirty="0"/>
              <a:t>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3AD2CA-FA8E-C3CE-A464-53236336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20" y="2705875"/>
            <a:ext cx="50577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3387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READ - GET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728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Ejecutamos el método </a:t>
            </a:r>
            <a:r>
              <a:rPr lang="es-ES" dirty="0" err="1"/>
              <a:t>find</a:t>
            </a:r>
            <a:r>
              <a:rPr lang="es-ES" dirty="0"/>
              <a:t> en el modelo </a:t>
            </a:r>
            <a:r>
              <a:rPr lang="es-ES" dirty="0" err="1"/>
              <a:t>user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31E943-E1C0-B29B-5FA7-BD20677B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71" y="2014299"/>
            <a:ext cx="5475657" cy="29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2249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READ - GET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10531" y="1344496"/>
            <a:ext cx="3297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Comprobamos la ruta con Postman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Vemos como muestra el resultado de todos los elementos de la colección </a:t>
            </a:r>
            <a:r>
              <a:rPr lang="es-ES" dirty="0" err="1"/>
              <a:t>Users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1BAD74-BF90-C7B7-EF5B-9E05C4592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24" y="1237434"/>
            <a:ext cx="4898350" cy="390606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09BF013-91E7-6F16-2EDE-3F9403EE50D7}"/>
              </a:ext>
            </a:extLst>
          </p:cNvPr>
          <p:cNvSpPr/>
          <p:nvPr/>
        </p:nvSpPr>
        <p:spPr>
          <a:xfrm>
            <a:off x="3871324" y="1580707"/>
            <a:ext cx="1898611" cy="269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EFD58F-60FB-FDEA-C30D-0D7053670B97}"/>
              </a:ext>
            </a:extLst>
          </p:cNvPr>
          <p:cNvSpPr/>
          <p:nvPr/>
        </p:nvSpPr>
        <p:spPr>
          <a:xfrm>
            <a:off x="3945752" y="3151224"/>
            <a:ext cx="2256574" cy="1992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483612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OPERACIONES CRUD READ - GET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81415" y="1318089"/>
            <a:ext cx="7288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También puedes simplificar el código de la función </a:t>
            </a:r>
            <a:r>
              <a:rPr lang="es-ES" b="1" dirty="0" err="1"/>
              <a:t>find</a:t>
            </a:r>
            <a:r>
              <a:rPr lang="es-ES" b="1" dirty="0"/>
              <a:t>()</a:t>
            </a:r>
            <a:r>
              <a:rPr lang="es-ES" dirty="0"/>
              <a:t> con el </a:t>
            </a:r>
            <a:r>
              <a:rPr lang="es-ES" b="1" dirty="0" err="1"/>
              <a:t>async</a:t>
            </a:r>
            <a:r>
              <a:rPr lang="es-ES" b="1" dirty="0"/>
              <a:t> / </a:t>
            </a:r>
            <a:r>
              <a:rPr lang="es-ES" b="1" dirty="0" err="1"/>
              <a:t>await</a:t>
            </a:r>
            <a:r>
              <a:rPr lang="es-ES" b="1" dirty="0"/>
              <a:t> </a:t>
            </a:r>
            <a:r>
              <a:rPr lang="es-ES" dirty="0"/>
              <a:t>tal como se ve en la imagen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resultado es el mismo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0658D2-1864-C105-7BDA-00F98138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2605606"/>
            <a:ext cx="5629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80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81415" y="1318089"/>
            <a:ext cx="7288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darle una mejor organización a nuestro código ya que todas las rutas las tenemos dentro del archivo server.js y solo estaríamos hablando de usuarios ¿Y si necesitamos agregar más consultas? Esto haría el código insostenible en un solo </a:t>
            </a:r>
            <a:r>
              <a:rPr lang="es-ES" dirty="0" err="1"/>
              <a:t>archvo</a:t>
            </a:r>
            <a:r>
              <a:rPr lang="es-ES" dirty="0"/>
              <a:t>, por lo tanto vamos a crear una carpeta llamada </a:t>
            </a:r>
            <a:r>
              <a:rPr lang="es-ES" dirty="0" err="1"/>
              <a:t>routes</a:t>
            </a:r>
            <a:r>
              <a:rPr lang="es-ES" dirty="0"/>
              <a:t> y otra llamada </a:t>
            </a:r>
            <a:r>
              <a:rPr lang="es-ES" dirty="0" err="1"/>
              <a:t>controllers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Este patrón de arquitectura va dirigido al MVC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62979A-81AB-485C-E592-F07100B0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42" y="2783739"/>
            <a:ext cx="2622632" cy="23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11600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81415" y="1318089"/>
            <a:ext cx="728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Declaramos la </a:t>
            </a:r>
            <a:r>
              <a:rPr lang="es-ES" dirty="0" err="1"/>
              <a:t>const</a:t>
            </a:r>
            <a:r>
              <a:rPr lang="es-ES" dirty="0"/>
              <a:t> </a:t>
            </a:r>
            <a:r>
              <a:rPr lang="es-ES" dirty="0" err="1"/>
              <a:t>express</a:t>
            </a:r>
            <a:r>
              <a:rPr lang="es-ES" dirty="0"/>
              <a:t> para luego crear el elemento </a:t>
            </a:r>
            <a:r>
              <a:rPr lang="es-ES" dirty="0" err="1"/>
              <a:t>router</a:t>
            </a:r>
            <a:r>
              <a:rPr lang="es-ES" dirty="0"/>
              <a:t> de tipo </a:t>
            </a:r>
            <a:r>
              <a:rPr lang="es-ES" dirty="0" err="1"/>
              <a:t>express.Router</a:t>
            </a:r>
            <a:r>
              <a:rPr lang="es-ES" dirty="0"/>
              <a:t>, tal cual como hicimos al inicio en el archivo server.js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52FA950-88AD-43E0-9C90-B6952AF1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99" y="2792604"/>
            <a:ext cx="45624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6455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81415" y="1318089"/>
            <a:ext cx="7288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Nos llevamos todas las rutas creadas en el server.js hacia el route.js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Comentamos todas menos la ruta </a:t>
            </a:r>
            <a:r>
              <a:rPr lang="es-ES" dirty="0" err="1"/>
              <a:t>router.get</a:t>
            </a:r>
            <a:r>
              <a:rPr lang="es-ES" dirty="0"/>
              <a:t>( ‘/’ , (</a:t>
            </a:r>
            <a:r>
              <a:rPr lang="es-ES" dirty="0" err="1"/>
              <a:t>req,res</a:t>
            </a:r>
            <a:r>
              <a:rPr lang="es-ES" dirty="0"/>
              <a:t>) =&gt;{    } ) que será la que usemos de prueba.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Puedes hacer una copia del server.js antes de hacer cualquier </a:t>
            </a:r>
            <a:r>
              <a:rPr lang="es-ES" dirty="0" err="1"/>
              <a:t>modificiacion</a:t>
            </a:r>
            <a:r>
              <a:rPr lang="es-ES" dirty="0"/>
              <a:t> para que tengas un respaldo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1EA7AE-3BC8-1EF7-CDE0-A3EAF9FEE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02" y="2414133"/>
            <a:ext cx="3682347" cy="272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7644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798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Exportamos el module </a:t>
            </a:r>
            <a:r>
              <a:rPr lang="es-ES" dirty="0" err="1"/>
              <a:t>router</a:t>
            </a:r>
            <a:r>
              <a:rPr lang="es-ES" dirty="0"/>
              <a:t> desde router.js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C68F05-77EC-DCE6-4550-5A2BFFE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54" y="1772113"/>
            <a:ext cx="3889190" cy="289414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FB6220F-FA1D-A031-6104-5F2B9AF0538C}"/>
              </a:ext>
            </a:extLst>
          </p:cNvPr>
          <p:cNvSpPr/>
          <p:nvPr/>
        </p:nvSpPr>
        <p:spPr>
          <a:xfrm>
            <a:off x="2027274" y="4294355"/>
            <a:ext cx="2303721" cy="445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645882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798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server.js cambiamos la siguiente declaración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FF805-59AC-9DFB-BB33-ADA1AC2D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01" y="1706522"/>
            <a:ext cx="3817200" cy="1093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8D9796-2978-793C-F733-0C4B456FCFE9}"/>
              </a:ext>
            </a:extLst>
          </p:cNvPr>
          <p:cNvSpPr txBox="1"/>
          <p:nvPr/>
        </p:nvSpPr>
        <p:spPr>
          <a:xfrm>
            <a:off x="360150" y="3093726"/>
            <a:ext cx="798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Por esta: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D4652F-D7CA-ADA6-B3A9-CC676F7D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02" y="3436978"/>
            <a:ext cx="5163990" cy="8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991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92284" y="1606766"/>
            <a:ext cx="667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Vamos a instalar el paquete de </a:t>
            </a:r>
            <a:r>
              <a:rPr lang="es-ES" dirty="0" err="1"/>
              <a:t>express</a:t>
            </a:r>
            <a:r>
              <a:rPr lang="es-ES" dirty="0"/>
              <a:t> dentro de la carpeta server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D27D33-F47B-C559-60A3-F2DF3DC7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0" y="2152650"/>
            <a:ext cx="2647950" cy="419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084F3F-FE15-4D77-4D32-86E282B2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0" y="3307169"/>
            <a:ext cx="3200400" cy="1676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2F6035-0BDD-0DBC-6384-F94D875232E8}"/>
              </a:ext>
            </a:extLst>
          </p:cNvPr>
          <p:cNvSpPr txBox="1"/>
          <p:nvPr/>
        </p:nvSpPr>
        <p:spPr>
          <a:xfrm>
            <a:off x="292284" y="2785571"/>
            <a:ext cx="667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Asi</a:t>
            </a:r>
            <a:r>
              <a:rPr lang="es-ES" dirty="0"/>
              <a:t> veremos el resultado después de la instalación </a:t>
            </a:r>
          </a:p>
        </p:txBody>
      </p:sp>
    </p:spTree>
    <p:extLst>
      <p:ext uri="{BB962C8B-B14F-4D97-AF65-F5344CB8AC3E}">
        <p14:creationId xmlns:p14="http://schemas.microsoft.com/office/powerpoint/2010/main" val="363884669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798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Prueba la aplicación server en el navegador, la cual debería seguir funcionando normal.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Actualiza la pagina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0660A-7310-F4C8-B73C-B3128665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5" y="2113774"/>
            <a:ext cx="3933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25342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798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Por ultimo, importa al inicio de routes.js el modelo </a:t>
            </a:r>
            <a:r>
              <a:rPr lang="es-ES" dirty="0" err="1"/>
              <a:t>user</a:t>
            </a:r>
            <a:r>
              <a:rPr lang="es-ES" dirty="0"/>
              <a:t> desde </a:t>
            </a:r>
            <a:r>
              <a:rPr lang="es-ES" dirty="0" err="1"/>
              <a:t>UserModel</a:t>
            </a:r>
            <a:r>
              <a:rPr lang="es-ES" dirty="0"/>
              <a:t> para que las demás rutas puedan funcionar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FB8CE8-4944-E7DA-BA02-1EB5C5D5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7" y="2263967"/>
            <a:ext cx="5286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9950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3006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Descomenta las otras rutas y haz pruebas desde Postman para asegurarte que funcionan bien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687AED-1BE7-3D41-26D7-B69700B7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8" y="1206926"/>
            <a:ext cx="3837823" cy="39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62821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81671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Muy bien! Si llegamos a este punto quiere decir que las rutas están funcionando perfecto pero aun así podemos mejorar el desempeño de nuestro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crear dentro de </a:t>
            </a:r>
            <a:r>
              <a:rPr lang="es-ES" dirty="0" err="1"/>
              <a:t>controllers</a:t>
            </a:r>
            <a:r>
              <a:rPr lang="es-ES" dirty="0"/>
              <a:t> un archivo llamado UserControllers.js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Lo que haremos es pasar todas las funciones </a:t>
            </a:r>
            <a:r>
              <a:rPr lang="es-ES" dirty="0" err="1"/>
              <a:t>callbacks</a:t>
            </a:r>
            <a:r>
              <a:rPr lang="es-ES" dirty="0"/>
              <a:t> a este archivo controlador y las exportaremos hasta </a:t>
            </a:r>
            <a:r>
              <a:rPr lang="es-ES" dirty="0" err="1"/>
              <a:t>routes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882254-E7EB-BF34-052D-D832283E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03" y="2487640"/>
            <a:ext cx="2376708" cy="26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8881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816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la estructura dentro del archivo UserControllers.js parecida a la imagen de abajo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Importamos nuevamente </a:t>
            </a:r>
            <a:r>
              <a:rPr lang="es-ES" dirty="0" err="1"/>
              <a:t>user</a:t>
            </a:r>
            <a:r>
              <a:rPr lang="es-ES" dirty="0"/>
              <a:t> desde </a:t>
            </a:r>
            <a:r>
              <a:rPr lang="es-ES" dirty="0" err="1"/>
              <a:t>UserModel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84210E-E505-5D4E-F4E6-5E49890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16" y="2003482"/>
            <a:ext cx="3596517" cy="30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5383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18089"/>
            <a:ext cx="816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router.js declaramos la importación de todos los controladores de </a:t>
            </a:r>
            <a:r>
              <a:rPr lang="es-ES" dirty="0" err="1"/>
              <a:t>UserControllers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6E792D-B327-8602-B3DF-9C7AA412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9" y="2110692"/>
            <a:ext cx="8021281" cy="20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8781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66770"/>
            <a:ext cx="3994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Dentro de routes.js nos ubicamos en </a:t>
            </a:r>
            <a:r>
              <a:rPr lang="es-ES" dirty="0" err="1"/>
              <a:t>router.post</a:t>
            </a:r>
            <a:r>
              <a:rPr lang="es-ES" dirty="0"/>
              <a:t> ( ‘/</a:t>
            </a:r>
            <a:r>
              <a:rPr lang="es-ES" dirty="0" err="1"/>
              <a:t>createUser</a:t>
            </a:r>
            <a:r>
              <a:rPr lang="es-ES" dirty="0"/>
              <a:t>’ ) y cortamos toda la función </a:t>
            </a:r>
            <a:r>
              <a:rPr lang="es-ES" dirty="0" err="1"/>
              <a:t>callBack</a:t>
            </a:r>
            <a:r>
              <a:rPr lang="es-ES" dirty="0"/>
              <a:t> ( </a:t>
            </a:r>
            <a:r>
              <a:rPr lang="es-ES" dirty="0" err="1"/>
              <a:t>req</a:t>
            </a:r>
            <a:r>
              <a:rPr lang="es-ES" dirty="0"/>
              <a:t> , res )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DE6C59-9CB1-775F-A2BF-3233B832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0" y="2325892"/>
            <a:ext cx="3994341" cy="271128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E9B6CC-8998-4EB0-30D2-4BE4AD2C8222}"/>
              </a:ext>
            </a:extLst>
          </p:cNvPr>
          <p:cNvSpPr txBox="1"/>
          <p:nvPr/>
        </p:nvSpPr>
        <p:spPr>
          <a:xfrm>
            <a:off x="4572000" y="1366770"/>
            <a:ext cx="3994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Y escribimos el controlador asociado, en este caso seria </a:t>
            </a:r>
            <a:r>
              <a:rPr lang="es-ES" dirty="0" err="1"/>
              <a:t>createUser</a:t>
            </a:r>
            <a:r>
              <a:rPr lang="es-ES" dirty="0"/>
              <a:t>. Esto hace que se reduzca a una sola </a:t>
            </a:r>
            <a:r>
              <a:rPr lang="es-ES" dirty="0" err="1"/>
              <a:t>linea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6CAF59-1D3B-7BE0-43EA-39AF497F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19" y="2325892"/>
            <a:ext cx="3725619" cy="7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9273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66770"/>
            <a:ext cx="818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Pegamos toda la función </a:t>
            </a:r>
            <a:r>
              <a:rPr lang="es-ES" dirty="0" err="1"/>
              <a:t>callBack</a:t>
            </a:r>
            <a:r>
              <a:rPr lang="es-ES" dirty="0"/>
              <a:t> en </a:t>
            </a:r>
            <a:r>
              <a:rPr lang="es-ES" dirty="0" err="1"/>
              <a:t>UserControllers</a:t>
            </a:r>
            <a:r>
              <a:rPr lang="es-ES" dirty="0"/>
              <a:t> en la constante </a:t>
            </a:r>
            <a:r>
              <a:rPr lang="es-ES" dirty="0" err="1"/>
              <a:t>createUser</a:t>
            </a:r>
            <a:r>
              <a:rPr lang="es-ES" dirty="0"/>
              <a:t> = , la cual ahora pasaría a convertirse en una función tipo flecha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284AAC-1A7A-66D4-043D-82411E21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864" y="1889990"/>
            <a:ext cx="4401843" cy="32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64713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66770"/>
            <a:ext cx="818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Prueba Postman con la creación de usuario y debería seguir funcionando igual que 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1B48A7-D3C2-B2FB-BFBC-255170B6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0" y="1803883"/>
            <a:ext cx="4452417" cy="33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82140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60150" y="1366770"/>
            <a:ext cx="818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Repetimos los mismos pasos con el resto de peticiones, lo que nos llevaría a dejar a routes.js de esta manera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42064C-A9FA-E932-5E26-A3CA044E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9" y="2019326"/>
            <a:ext cx="7067107" cy="30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4916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Instalaremos </a:t>
            </a:r>
            <a:r>
              <a:rPr lang="es-ES" dirty="0" err="1"/>
              <a:t>nodemon</a:t>
            </a:r>
            <a:r>
              <a:rPr lang="es-ES" dirty="0"/>
              <a:t> de manera local en el desarrollo de nuestra aplicación, el cual nos permitirá reiniciar el servidor, sin necesidad de detenerlo, cada vez que tengamos un cambio en el código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8D398E-7E0C-9A0E-E6C8-7469C059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8" y="2057590"/>
            <a:ext cx="3058632" cy="58658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222C55-21D5-A9AA-A845-71C79B8C1514}"/>
              </a:ext>
            </a:extLst>
          </p:cNvPr>
          <p:cNvSpPr txBox="1"/>
          <p:nvPr/>
        </p:nvSpPr>
        <p:spPr>
          <a:xfrm>
            <a:off x="231202" y="2992544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el </a:t>
            </a:r>
            <a:r>
              <a:rPr lang="es-ES" dirty="0" err="1"/>
              <a:t>package.json</a:t>
            </a:r>
            <a:r>
              <a:rPr lang="es-ES" dirty="0"/>
              <a:t> agregamos la siguiente propiedad en los scripts para que podamos correr el </a:t>
            </a:r>
            <a:r>
              <a:rPr lang="es-ES" dirty="0" err="1"/>
              <a:t>nodemon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278102-90CA-7A99-BA59-BEAED60B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85" y="3741663"/>
            <a:ext cx="6315075" cy="11334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847ADC4-A8FE-1FC1-6E1C-F4E1758E55EB}"/>
              </a:ext>
            </a:extLst>
          </p:cNvPr>
          <p:cNvSpPr/>
          <p:nvPr/>
        </p:nvSpPr>
        <p:spPr>
          <a:xfrm>
            <a:off x="999460" y="4258571"/>
            <a:ext cx="3140149" cy="38986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7438603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752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Todas las funciones callBacks estarán desde el controlador </a:t>
            </a:r>
            <a:r>
              <a:rPr lang="es-ES" dirty="0" err="1"/>
              <a:t>UserControllers</a:t>
            </a:r>
            <a:r>
              <a:rPr lang="es-ES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F11101-FB52-CC43-8CD8-7AB5F9CA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8" y="1579980"/>
            <a:ext cx="3530714" cy="35635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FC88CF-5343-3BB9-A3B5-C7AC02EB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27" y="1579980"/>
            <a:ext cx="3890741" cy="35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6793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CONTROLADORES DE RUTA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7525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 el uso de esto despejamos el archivo server.js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ve mejor organizado nuestro proyecto y aplicamos el </a:t>
            </a:r>
            <a:r>
              <a:rPr lang="es-ES" dirty="0" err="1"/>
              <a:t>patro</a:t>
            </a:r>
            <a:r>
              <a:rPr lang="es-ES" dirty="0"/>
              <a:t> de diseño Modelo Vista Controlador (MVC)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EA9C70-38E1-2175-03AF-AC79AB69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02" y="2437763"/>
            <a:ext cx="5245394" cy="26640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6302FA-EFBD-7863-AE9B-FDEB5322B884}"/>
              </a:ext>
            </a:extLst>
          </p:cNvPr>
          <p:cNvSpPr txBox="1"/>
          <p:nvPr/>
        </p:nvSpPr>
        <p:spPr>
          <a:xfrm>
            <a:off x="2726571" y="2129986"/>
            <a:ext cx="289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Archivo server.js</a:t>
            </a:r>
          </a:p>
        </p:txBody>
      </p:sp>
    </p:spTree>
    <p:extLst>
      <p:ext uri="{BB962C8B-B14F-4D97-AF65-F5344CB8AC3E}">
        <p14:creationId xmlns:p14="http://schemas.microsoft.com/office/powerpoint/2010/main" val="3749584596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ENCRIPTANDO EL PASSWORD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7525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Hasta el momento hemos realizado pruebas y si han notado el </a:t>
            </a:r>
            <a:r>
              <a:rPr lang="es-ES" dirty="0" err="1"/>
              <a:t>password</a:t>
            </a:r>
            <a:r>
              <a:rPr lang="es-ES" dirty="0"/>
              <a:t> esta en texto plano sin seguridad, visible para cualquiera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aplicar un hash para encriptar el </a:t>
            </a:r>
            <a:r>
              <a:rPr lang="es-ES" dirty="0" err="1"/>
              <a:t>password</a:t>
            </a:r>
            <a:r>
              <a:rPr lang="es-ES" dirty="0"/>
              <a:t> del usuario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Para eso vamos a descargar la librería </a:t>
            </a:r>
            <a:r>
              <a:rPr lang="es-ES" b="1" dirty="0" err="1"/>
              <a:t>bcrypt</a:t>
            </a:r>
            <a:r>
              <a:rPr lang="es-ES" b="1" dirty="0"/>
              <a:t> </a:t>
            </a:r>
            <a:r>
              <a:rPr lang="es-ES" dirty="0"/>
              <a:t>con el siguiente comando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Verifica en el </a:t>
            </a:r>
            <a:r>
              <a:rPr lang="es-ES" dirty="0" err="1"/>
              <a:t>package.json</a:t>
            </a:r>
            <a:r>
              <a:rPr lang="es-ES" dirty="0"/>
              <a:t> que se haya instalado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74ABD3-EE43-0DBC-AF43-91FF9A7E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" y="2736516"/>
            <a:ext cx="2505075" cy="695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EAD728-1087-4A93-8527-47952875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83" y="2684128"/>
            <a:ext cx="27336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2885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ENCRIPTANDO EL PASSWORD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752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el controlador de usuarios importamos una </a:t>
            </a:r>
            <a:r>
              <a:rPr lang="es-ES" dirty="0" err="1"/>
              <a:t>const</a:t>
            </a:r>
            <a:r>
              <a:rPr lang="es-ES" dirty="0"/>
              <a:t> </a:t>
            </a:r>
            <a:r>
              <a:rPr lang="es-ES" dirty="0" err="1"/>
              <a:t>bcrypt</a:t>
            </a:r>
            <a:r>
              <a:rPr lang="es-ES" dirty="0"/>
              <a:t> requerida desde la librería </a:t>
            </a:r>
            <a:r>
              <a:rPr lang="es-ES" dirty="0" err="1"/>
              <a:t>bcrypt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0791AB-33B3-63DE-A859-C3B85737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2353491"/>
            <a:ext cx="52673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7050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407043" y="677080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ENCRIPTANDO EL PASSWORD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347331" y="1138745"/>
            <a:ext cx="37298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Insertamos el siguiente código después de la validación si existe el usuario.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 este código estamos creando una </a:t>
            </a:r>
            <a:r>
              <a:rPr lang="es-ES" dirty="0" err="1"/>
              <a:t>const</a:t>
            </a:r>
            <a:r>
              <a:rPr lang="es-ES" dirty="0"/>
              <a:t> de saltos para que </a:t>
            </a:r>
            <a:r>
              <a:rPr lang="es-ES" dirty="0" err="1"/>
              <a:t>bcrypt</a:t>
            </a:r>
            <a:r>
              <a:rPr lang="es-ES" dirty="0"/>
              <a:t> se ejecute. En nuestro caso son 10 saltos. </a:t>
            </a:r>
            <a:r>
              <a:rPr lang="es-ES" dirty="0" err="1"/>
              <a:t>saltRounds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El método hash necesita 3 parámetros:  el </a:t>
            </a:r>
            <a:r>
              <a:rPr lang="es-ES" dirty="0" err="1"/>
              <a:t>password</a:t>
            </a:r>
            <a:r>
              <a:rPr lang="es-ES" dirty="0"/>
              <a:t> a encriptar, la cantidad de saltos del hash y una función </a:t>
            </a:r>
            <a:r>
              <a:rPr lang="es-ES" dirty="0" err="1"/>
              <a:t>callBack</a:t>
            </a:r>
            <a:r>
              <a:rPr lang="es-ES" dirty="0"/>
              <a:t> (también se puede hacer con </a:t>
            </a:r>
            <a:r>
              <a:rPr lang="es-ES" dirty="0" err="1"/>
              <a:t>async</a:t>
            </a:r>
            <a:r>
              <a:rPr lang="es-ES" dirty="0"/>
              <a:t> / </a:t>
            </a:r>
            <a:r>
              <a:rPr lang="es-ES" dirty="0" err="1"/>
              <a:t>await</a:t>
            </a:r>
            <a:r>
              <a:rPr lang="es-ES" dirty="0"/>
              <a:t>) que retornará el </a:t>
            </a:r>
            <a:r>
              <a:rPr lang="es-ES" dirty="0" err="1"/>
              <a:t>password</a:t>
            </a:r>
            <a:r>
              <a:rPr lang="es-ES" dirty="0"/>
              <a:t> modificado en una variable llamada </a:t>
            </a:r>
            <a:r>
              <a:rPr lang="es-ES" b="1" dirty="0"/>
              <a:t>hash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Luego guardamos el nuevo </a:t>
            </a:r>
            <a:r>
              <a:rPr lang="es-ES" dirty="0" err="1"/>
              <a:t>user</a:t>
            </a:r>
            <a:r>
              <a:rPr lang="es-ES" dirty="0"/>
              <a:t> con el </a:t>
            </a:r>
            <a:r>
              <a:rPr lang="es-ES" dirty="0" err="1"/>
              <a:t>password</a:t>
            </a:r>
            <a:r>
              <a:rPr lang="es-ES" dirty="0"/>
              <a:t> </a:t>
            </a:r>
            <a:r>
              <a:rPr lang="es-ES" dirty="0" err="1"/>
              <a:t>hasheado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CCD71C-43DF-B5CA-4C55-19D0DFE6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02" y="1237434"/>
            <a:ext cx="4397458" cy="390606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0F86D6B-11CF-35F3-9270-09E65D79D25A}"/>
              </a:ext>
            </a:extLst>
          </p:cNvPr>
          <p:cNvSpPr/>
          <p:nvPr/>
        </p:nvSpPr>
        <p:spPr>
          <a:xfrm>
            <a:off x="4890976" y="3402419"/>
            <a:ext cx="3905693" cy="11412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7839705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ENCRIPTANDO EL PASSWORD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315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Probemos con </a:t>
            </a:r>
            <a:r>
              <a:rPr lang="es-ES" dirty="0" err="1"/>
              <a:t>Postman</a:t>
            </a:r>
            <a:r>
              <a:rPr lang="es-ES" dirty="0"/>
              <a:t> creando un nuevo usuario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Utiliza el API </a:t>
            </a:r>
            <a:r>
              <a:rPr lang="es-ES" dirty="0" err="1"/>
              <a:t>Rest</a:t>
            </a:r>
            <a:r>
              <a:rPr lang="es-ES" dirty="0"/>
              <a:t> para crear 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Observa como se ve el </a:t>
            </a:r>
            <a:r>
              <a:rPr lang="es-ES" dirty="0" err="1"/>
              <a:t>password</a:t>
            </a:r>
            <a:r>
              <a:rPr lang="es-ES" dirty="0"/>
              <a:t> ahora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5A25E5-2387-40C8-2F49-94FC5528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76" y="1183981"/>
            <a:ext cx="5382510" cy="37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3015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287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Volvamos por un momento al </a:t>
            </a:r>
            <a:r>
              <a:rPr lang="es-ES" dirty="0" err="1"/>
              <a:t>frontend</a:t>
            </a:r>
            <a:r>
              <a:rPr lang="es-ES" dirty="0"/>
              <a:t> y pongamos a funcionar el formulario para la creación de 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Creamos una carpeta dentro de </a:t>
            </a:r>
            <a:r>
              <a:rPr lang="es-ES" dirty="0" err="1"/>
              <a:t>src</a:t>
            </a:r>
            <a:r>
              <a:rPr lang="es-ES" dirty="0"/>
              <a:t> que se llame </a:t>
            </a:r>
            <a:r>
              <a:rPr lang="es-ES" b="1" dirty="0"/>
              <a:t>api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C49CAC-3817-2259-754B-93F6D2B1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2183405"/>
            <a:ext cx="2790050" cy="2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76585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32265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Dentro de api creamos un archivo llamado userApi.js y dentro de él una función llamada </a:t>
            </a:r>
            <a:r>
              <a:rPr lang="es-ES" dirty="0" err="1"/>
              <a:t>createUser</a:t>
            </a:r>
            <a:r>
              <a:rPr lang="es-E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dicha función vamos a crear la conexión hacia la base de datos por medio del Fetch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Primero declaramos la URL del API </a:t>
            </a:r>
            <a:r>
              <a:rPr lang="es-ES" dirty="0" err="1"/>
              <a:t>Rest</a:t>
            </a:r>
            <a:r>
              <a:rPr lang="es-ES" dirty="0"/>
              <a:t> y luego la cabecera HTTP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el </a:t>
            </a:r>
            <a:r>
              <a:rPr lang="es-ES" dirty="0" err="1"/>
              <a:t>body</a:t>
            </a:r>
            <a:r>
              <a:rPr lang="es-ES" dirty="0"/>
              <a:t> debemos enviar la </a:t>
            </a:r>
            <a:r>
              <a:rPr lang="es-ES" dirty="0" err="1"/>
              <a:t>dataUser</a:t>
            </a:r>
            <a:r>
              <a:rPr lang="es-ES" dirty="0"/>
              <a:t> en formato </a:t>
            </a:r>
            <a:r>
              <a:rPr lang="es-ES" dirty="0" err="1"/>
              <a:t>Json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E19C2C-4535-92DC-1CB9-8A7F6E9C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13" y="1237434"/>
            <a:ext cx="5228387" cy="39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726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32265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Posteriormente declaramos el </a:t>
            </a:r>
            <a:r>
              <a:rPr lang="es-ES" dirty="0" err="1"/>
              <a:t>fetch</a:t>
            </a:r>
            <a:r>
              <a:rPr lang="es-ES" dirty="0"/>
              <a:t> Api enviándole </a:t>
            </a:r>
            <a:r>
              <a:rPr lang="es-ES" dirty="0" err="1"/>
              <a:t>url</a:t>
            </a:r>
            <a:r>
              <a:rPr lang="es-ES" dirty="0"/>
              <a:t> y </a:t>
            </a:r>
            <a:r>
              <a:rPr lang="es-ES" dirty="0" err="1"/>
              <a:t>params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Recordar que </a:t>
            </a:r>
            <a:r>
              <a:rPr lang="es-ES" dirty="0" err="1"/>
              <a:t>fetch</a:t>
            </a:r>
            <a:r>
              <a:rPr lang="es-ES" dirty="0"/>
              <a:t> devuelve unas promesas y se puede hacer uso del </a:t>
            </a:r>
            <a:r>
              <a:rPr lang="es-ES" dirty="0" err="1"/>
              <a:t>then</a:t>
            </a:r>
            <a:r>
              <a:rPr lang="es-ES" dirty="0"/>
              <a:t> y catch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Por ahora vamos a probar que nos trae la variable </a:t>
            </a:r>
            <a:r>
              <a:rPr lang="es-ES" dirty="0" err="1"/>
              <a:t>result</a:t>
            </a:r>
            <a:r>
              <a:rPr lang="es-ES" dirty="0"/>
              <a:t> desde el server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F98F4E-69AF-1B5B-BE17-FCBDB4BC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45" y="1237434"/>
            <a:ext cx="4827183" cy="38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2524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3226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la función </a:t>
            </a:r>
            <a:r>
              <a:rPr lang="es-ES" dirty="0" err="1"/>
              <a:t>handleOnSubmit</a:t>
            </a:r>
            <a:r>
              <a:rPr lang="es-ES" dirty="0"/>
              <a:t> del formulario llamamos a la función </a:t>
            </a:r>
            <a:r>
              <a:rPr lang="es-ES" dirty="0" err="1"/>
              <a:t>createUser</a:t>
            </a:r>
            <a:r>
              <a:rPr lang="es-ES" dirty="0"/>
              <a:t>. Recuerda que la debemos importar desde /api/UserApi.js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E73509-B492-6AC6-BBCB-67B8009D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07" y="1237434"/>
            <a:ext cx="4086225" cy="3686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1A43AB-D2FF-62D0-30B3-E1AB169F0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1" y="2531248"/>
            <a:ext cx="3287344" cy="6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849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Instalamos el </a:t>
            </a:r>
            <a:r>
              <a:rPr lang="es-ES" dirty="0" err="1"/>
              <a:t>mongoose</a:t>
            </a:r>
            <a:r>
              <a:rPr lang="es-ES" dirty="0"/>
              <a:t> para la creación de los modelos en la base de datos. Esto lo veremos mas adelante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3D3EF7-20EB-EECA-470A-E381529A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2" y="1990725"/>
            <a:ext cx="2209800" cy="5810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F7BA27-B655-A3FB-EDFD-37B9771FF35C}"/>
              </a:ext>
            </a:extLst>
          </p:cNvPr>
          <p:cNvSpPr txBox="1"/>
          <p:nvPr/>
        </p:nvSpPr>
        <p:spPr>
          <a:xfrm>
            <a:off x="1208569" y="3500396"/>
            <a:ext cx="355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Verificamos el archivo </a:t>
            </a:r>
            <a:r>
              <a:rPr lang="es-ES" dirty="0" err="1"/>
              <a:t>package.json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4F8CD4-A37D-BB0D-ADA3-A0DC3047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85" y="2214689"/>
            <a:ext cx="3319136" cy="28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74554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Abrimos la aplicación web, llenamos el formulario y probamos haciendo </a:t>
            </a:r>
            <a:r>
              <a:rPr lang="es-ES" dirty="0" err="1"/>
              <a:t>click</a:t>
            </a:r>
            <a:r>
              <a:rPr lang="es-ES" dirty="0"/>
              <a:t> en el botón enviar.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/>
              <a:t>Manten</a:t>
            </a:r>
            <a:r>
              <a:rPr lang="es-ES" dirty="0"/>
              <a:t> abierta la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A58403-6FCD-A967-9D64-E7FC8AF0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58" y="2133600"/>
            <a:ext cx="8035052" cy="26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0285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Si lo hemos hecho bien nos aparecerá un mensaje de error por el uso de las políticas CORS.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Esto lo podemos solucionar de varias formas, la mas rápida sería descargar una extensión que nos habilite las CORS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AE5472-0EC7-27F3-DE0E-5DE1546E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40" y="2116327"/>
            <a:ext cx="5302102" cy="28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4061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En nuestro caso elegimos la segunda opción y la activamos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AE5472-0EC7-27F3-DE0E-5DE1546E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44" y="1798336"/>
            <a:ext cx="5802512" cy="31124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E1C4D63-3824-DFC9-9E64-18E33565507E}"/>
              </a:ext>
            </a:extLst>
          </p:cNvPr>
          <p:cNvSpPr/>
          <p:nvPr/>
        </p:nvSpPr>
        <p:spPr>
          <a:xfrm>
            <a:off x="3274827" y="2856614"/>
            <a:ext cx="4097079" cy="616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1139990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9" y="1237434"/>
            <a:ext cx="39424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Podemos usar también el siguiente código en el archivo server.js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 un código ejemplo de otro </a:t>
            </a:r>
            <a:r>
              <a:rPr lang="es-ES" dirty="0" err="1"/>
              <a:t>poryecto</a:t>
            </a:r>
            <a:r>
              <a:rPr lang="es-ES" dirty="0"/>
              <a:t> el cual adaptamos al nuestro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Dominios permitidos nuestra </a:t>
            </a:r>
            <a:r>
              <a:rPr lang="es-ES" dirty="0" err="1"/>
              <a:t>url</a:t>
            </a:r>
            <a:r>
              <a:rPr lang="es-ES" dirty="0"/>
              <a:t> del </a:t>
            </a:r>
            <a:r>
              <a:rPr lang="es-ES" dirty="0" err="1"/>
              <a:t>frontend</a:t>
            </a:r>
            <a:r>
              <a:rPr lang="es-ES" dirty="0"/>
              <a:t>, </a:t>
            </a:r>
            <a:r>
              <a:rPr lang="es-ES" b="1" dirty="0"/>
              <a:t>http://localhost:3000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BADA40-0F4E-0375-08CA-824A7ADE8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 t="6638" r="5703" b="8804"/>
          <a:stretch/>
        </p:blipFill>
        <p:spPr>
          <a:xfrm>
            <a:off x="4618074" y="1096041"/>
            <a:ext cx="4338085" cy="404745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097862B-91A4-B077-4D74-CF94A65F7C37}"/>
              </a:ext>
            </a:extLst>
          </p:cNvPr>
          <p:cNvSpPr/>
          <p:nvPr/>
        </p:nvSpPr>
        <p:spPr>
          <a:xfrm>
            <a:off x="4813005" y="2693581"/>
            <a:ext cx="4224669" cy="1446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4293638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Volvemos a intentar crear el usuario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Vemos que no muestra nada en consola, pero si vamos al Studio 3T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1852F3-A761-AD49-C8C1-36B41652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2" y="2133302"/>
            <a:ext cx="8257953" cy="26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899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¡ Usuario Creado 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Ya tenemos conexión con nuestra base de datos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Vamos a modificar la respuesta de nuestro controlador en el server del </a:t>
            </a:r>
            <a:r>
              <a:rPr lang="es-ES" dirty="0" err="1"/>
              <a:t>createUser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562A68-0EEC-395A-E909-57A56A99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8" y="2437763"/>
            <a:ext cx="8261497" cy="14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42286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La línea de la respuesta cuando se guarda el usuario la vamos a modificar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7BD393-8A48-6456-4A31-12F5F340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7" y="1548919"/>
            <a:ext cx="3884837" cy="10228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8F6339-2F23-A8DC-AB53-B72380451D7A}"/>
              </a:ext>
            </a:extLst>
          </p:cNvPr>
          <p:cNvSpPr txBox="1"/>
          <p:nvPr/>
        </p:nvSpPr>
        <p:spPr>
          <a:xfrm>
            <a:off x="409767" y="2793331"/>
            <a:ext cx="81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Cambiémoslas por esta nueva línea que envía un objeto con un atributo mensaje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8F013EE-9827-711C-C57C-4A1D24845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37" y="3099565"/>
            <a:ext cx="3884837" cy="10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6032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723014" y="775769"/>
            <a:ext cx="779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CREACION DE USUARIO DESDE EL FRONTEND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456988-A995-96E2-054B-90362D23ADDF}"/>
              </a:ext>
            </a:extLst>
          </p:cNvPr>
          <p:cNvSpPr txBox="1"/>
          <p:nvPr/>
        </p:nvSpPr>
        <p:spPr>
          <a:xfrm>
            <a:off x="409768" y="1237434"/>
            <a:ext cx="810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Intenta crear otro usuario y verifica la consola de la aplicación web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396D547-E71A-6647-0DD3-AB1361724A7A}"/>
              </a:ext>
            </a:extLst>
          </p:cNvPr>
          <p:cNvGrpSpPr/>
          <p:nvPr/>
        </p:nvGrpSpPr>
        <p:grpSpPr>
          <a:xfrm>
            <a:off x="232559" y="1699099"/>
            <a:ext cx="8344372" cy="2742333"/>
            <a:chOff x="409768" y="2006876"/>
            <a:chExt cx="7210664" cy="228124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40CA9F2-C29E-1DD7-F289-D3598AF32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768" y="2006876"/>
              <a:ext cx="4516481" cy="2281245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CAA38C93-4F00-13DA-B9B7-1E3070FD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0995" y="2006876"/>
              <a:ext cx="2689437" cy="2281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578925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F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78389"/>
          <a:stretch/>
        </p:blipFill>
        <p:spPr>
          <a:xfrm>
            <a:off x="0" y="0"/>
            <a:ext cx="8020372" cy="9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724859" y="1676387"/>
            <a:ext cx="7953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0FF"/>
              </a:buClr>
              <a:buSzPts val="3200"/>
              <a:buFont typeface="Arial"/>
              <a:buNone/>
            </a:pPr>
            <a:r>
              <a:rPr lang="es" sz="3200" b="1">
                <a:solidFill>
                  <a:srgbClr val="5700FF"/>
                </a:solidFill>
                <a:latin typeface="Arial Black"/>
                <a:ea typeface="Arial Black"/>
                <a:cs typeface="Arial Black"/>
                <a:sym typeface="Arial Black"/>
              </a:rPr>
              <a:t>COMENCEMOS DESDE YA, </a:t>
            </a:r>
            <a:br>
              <a:rPr lang="es" sz="3200" b="1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A VIVIR LOS HECHOS </a:t>
            </a:r>
            <a:b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s" sz="4000" b="1">
                <a:solidFill>
                  <a:srgbClr val="FF00C1"/>
                </a:solidFill>
                <a:latin typeface="Arial Black"/>
                <a:ea typeface="Arial Black"/>
                <a:cs typeface="Arial Black"/>
                <a:sym typeface="Arial Black"/>
              </a:rPr>
              <a:t>QUE CONECTAN.</a:t>
            </a:r>
            <a:endParaRPr sz="3200" b="1">
              <a:solidFill>
                <a:srgbClr val="FF00C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750" y="3630950"/>
            <a:ext cx="3515647" cy="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C4FADD-8DE5-65EB-7902-59352C24C46B}"/>
              </a:ext>
            </a:extLst>
          </p:cNvPr>
          <p:cNvSpPr txBox="1"/>
          <p:nvPr/>
        </p:nvSpPr>
        <p:spPr>
          <a:xfrm>
            <a:off x="1208569" y="775769"/>
            <a:ext cx="611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EXPRESS JS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A2FDDF-DCA9-C300-668A-D17628AB5002}"/>
              </a:ext>
            </a:extLst>
          </p:cNvPr>
          <p:cNvSpPr txBox="1"/>
          <p:nvPr/>
        </p:nvSpPr>
        <p:spPr>
          <a:xfrm>
            <a:off x="231203" y="1316143"/>
            <a:ext cx="8071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Ahora vamos a configurar nuestro archivo server.js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Primero creemos una variable llamada </a:t>
            </a:r>
            <a:r>
              <a:rPr lang="es-ES" dirty="0" err="1"/>
              <a:t>express</a:t>
            </a:r>
            <a:r>
              <a:rPr lang="es-ES" dirty="0"/>
              <a:t> que importe de la dependencia </a:t>
            </a:r>
            <a:r>
              <a:rPr lang="es-ES" dirty="0" err="1"/>
              <a:t>express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Posterior a ello creamos una variable llamada app de tipo </a:t>
            </a:r>
            <a:r>
              <a:rPr lang="es-ES" dirty="0" err="1"/>
              <a:t>express</a:t>
            </a:r>
            <a:r>
              <a:rPr lang="es-ES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50D4E1-186D-B1E9-A877-0D76551E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499537"/>
            <a:ext cx="53435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918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9147</TotalTime>
  <Words>3138</Words>
  <Application>Microsoft Macintosh PowerPoint</Application>
  <PresentationFormat>On-screen Show (16:9)</PresentationFormat>
  <Paragraphs>288</Paragraphs>
  <Slides>88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Miriam Libre</vt:lpstr>
      <vt:lpstr>Arial Black</vt:lpstr>
      <vt:lpstr>Arial</vt:lpstr>
      <vt:lpstr>Titillium Web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Francisco Muneton</cp:lastModifiedBy>
  <cp:revision>679</cp:revision>
  <dcterms:modified xsi:type="dcterms:W3CDTF">2022-11-09T04:03:36Z</dcterms:modified>
</cp:coreProperties>
</file>